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57" r:id="rId3"/>
    <p:sldId id="259" r:id="rId4"/>
    <p:sldId id="260" r:id="rId5"/>
    <p:sldId id="261" r:id="rId6"/>
    <p:sldId id="268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A4D9D-B929-4AA3-BF69-53B0533340E7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85E54-C57F-44C3-AEAC-BE55DF11C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85E54-C57F-44C3-AEAC-BE55DF11C05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31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85E54-C57F-44C3-AEAC-BE55DF11C05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40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76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18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00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24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89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4733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794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87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2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8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69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59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09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4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6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1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58FDCB-2611-4EB9-8FAA-76A69A5BE682}" type="datetimeFigureOut">
              <a:rPr lang="ru-RU" smtClean="0"/>
              <a:t>20.09.2023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F58606-817D-4EE2-9762-D2C9AE659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0979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5218" y="741149"/>
            <a:ext cx="8668987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 smtClean="0"/>
              <a:t>Порядок здійснення державної атестації (переатестації) системи </a:t>
            </a:r>
            <a:r>
              <a:rPr lang="uk-UA" sz="5400" dirty="0" err="1" smtClean="0"/>
              <a:t>внутрішньофірмового</a:t>
            </a:r>
            <a:r>
              <a:rPr lang="uk-UA" sz="5400" dirty="0" smtClean="0"/>
              <a:t> експортного контролю</a:t>
            </a:r>
          </a:p>
          <a:p>
            <a:pPr algn="ctr"/>
            <a:endParaRPr lang="uk-UA" sz="4800" u="sng" dirty="0"/>
          </a:p>
          <a:p>
            <a:pPr algn="ctr"/>
            <a:endParaRPr lang="uk-UA" sz="4800" u="sng" dirty="0" smtClean="0"/>
          </a:p>
          <a:p>
            <a:pPr algn="ctr"/>
            <a:endParaRPr lang="uk-UA" sz="4800" u="sng" dirty="0"/>
          </a:p>
          <a:p>
            <a:pPr algn="ctr"/>
            <a:endParaRPr lang="uk-UA" sz="4800" u="sng" dirty="0" smtClean="0"/>
          </a:p>
          <a:p>
            <a:pPr algn="r"/>
            <a:endParaRPr lang="uk-UA" sz="4800" u="sng" dirty="0"/>
          </a:p>
        </p:txBody>
      </p:sp>
    </p:spTree>
    <p:extLst>
      <p:ext uri="{BB962C8B-B14F-4D97-AF65-F5344CB8AC3E}">
        <p14:creationId xmlns:p14="http://schemas.microsoft.com/office/powerpoint/2010/main" val="429098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6685" y="648478"/>
            <a:ext cx="8001000" cy="1404258"/>
          </a:xfrm>
        </p:spPr>
        <p:txBody>
          <a:bodyPr>
            <a:norm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3600" dirty="0" smtClean="0">
              <a:solidFill>
                <a:schemeClr val="tx1"/>
              </a:solidFill>
            </a:endParaRPr>
          </a:p>
          <a:p>
            <a:r>
              <a:rPr lang="uk-UA" sz="2800" dirty="0" smtClean="0">
                <a:solidFill>
                  <a:schemeClr val="tx1"/>
                </a:solidFill>
              </a:rPr>
              <a:t>Зустрінемося 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на перевірках </a:t>
            </a:r>
            <a:r>
              <a:rPr lang="uk-UA" sz="2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uk-UA" sz="2800" dirty="0" smtClean="0">
              <a:solidFill>
                <a:schemeClr val="tx1"/>
              </a:solidFill>
            </a:endParaRPr>
          </a:p>
          <a:p>
            <a:endParaRPr lang="uk-U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8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917370"/>
          </a:xfrm>
        </p:spPr>
        <p:txBody>
          <a:bodyPr/>
          <a:lstStyle/>
          <a:p>
            <a:pPr algn="ctr"/>
            <a:r>
              <a:rPr lang="uk-UA" dirty="0" smtClean="0"/>
              <a:t>Нормативні акти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9215" y="1828800"/>
            <a:ext cx="7201003" cy="3800104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Закон України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uk-UA" dirty="0" smtClean="0">
                <a:solidFill>
                  <a:schemeClr val="tx1"/>
                </a:solidFill>
              </a:rPr>
              <a:t>Про державний контроль за міжнародними передачами товарів військового призначення та подвійного використання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uk-UA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uk-UA" dirty="0" smtClean="0">
                <a:solidFill>
                  <a:schemeClr val="tx1"/>
                </a:solidFill>
              </a:rPr>
              <a:t>Порядок державної атестації системи </a:t>
            </a:r>
            <a:r>
              <a:rPr lang="uk-UA" dirty="0" err="1" smtClean="0">
                <a:solidFill>
                  <a:schemeClr val="tx1"/>
                </a:solidFill>
              </a:rPr>
              <a:t>внутрішньофірмового</a:t>
            </a:r>
            <a:r>
              <a:rPr lang="uk-UA" dirty="0" smtClean="0">
                <a:solidFill>
                  <a:schemeClr val="tx1"/>
                </a:solidFill>
              </a:rPr>
              <a:t> експортного контролю, створеної </a:t>
            </a:r>
            <a:r>
              <a:rPr lang="uk-UA" dirty="0" err="1" smtClean="0">
                <a:solidFill>
                  <a:schemeClr val="tx1"/>
                </a:solidFill>
              </a:rPr>
              <a:t>суб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err="1" smtClean="0">
                <a:solidFill>
                  <a:schemeClr val="tx1"/>
                </a:solidFill>
              </a:rPr>
              <a:t>єктом</a:t>
            </a:r>
            <a:r>
              <a:rPr lang="uk-UA" dirty="0" smtClean="0">
                <a:solidFill>
                  <a:schemeClr val="tx1"/>
                </a:solidFill>
              </a:rPr>
              <a:t> здійснення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міжнародних передач товарів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uk-UA" dirty="0" smtClean="0">
                <a:solidFill>
                  <a:schemeClr val="tx1"/>
                </a:solidFill>
              </a:rPr>
              <a:t>, який затверджено </a:t>
            </a:r>
            <a:r>
              <a:rPr lang="uk-UA" dirty="0">
                <a:solidFill>
                  <a:schemeClr val="tx1"/>
                </a:solidFill>
              </a:rPr>
              <a:t>п</a:t>
            </a:r>
            <a:r>
              <a:rPr lang="uk-UA" dirty="0" smtClean="0">
                <a:solidFill>
                  <a:schemeClr val="tx1"/>
                </a:solidFill>
              </a:rPr>
              <a:t>остановою Кабінету Міністрів України від 17.07.2003 № 1080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Методичні рекомендації щодо створення </a:t>
            </a:r>
            <a:r>
              <a:rPr lang="uk-UA" dirty="0" err="1" smtClean="0">
                <a:solidFill>
                  <a:schemeClr val="tx1"/>
                </a:solidFill>
              </a:rPr>
              <a:t>суб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uk-UA" dirty="0" err="1" smtClean="0">
                <a:solidFill>
                  <a:schemeClr val="tx1"/>
                </a:solidFill>
              </a:rPr>
              <a:t>єктами</a:t>
            </a:r>
            <a:r>
              <a:rPr lang="uk-UA" dirty="0" smtClean="0">
                <a:solidFill>
                  <a:schemeClr val="tx1"/>
                </a:solidFill>
              </a:rPr>
              <a:t> здійснення міжнародних передач товарів систем </a:t>
            </a:r>
            <a:r>
              <a:rPr lang="uk-UA" dirty="0" err="1" smtClean="0">
                <a:solidFill>
                  <a:schemeClr val="tx1"/>
                </a:solidFill>
              </a:rPr>
              <a:t>внутрішньофірмового</a:t>
            </a:r>
            <a:r>
              <a:rPr lang="uk-UA" dirty="0" smtClean="0">
                <a:solidFill>
                  <a:schemeClr val="tx1"/>
                </a:solidFill>
              </a:rPr>
              <a:t> експортного контролю, затверджені наказом </a:t>
            </a:r>
            <a:r>
              <a:rPr lang="uk-UA" dirty="0" err="1" smtClean="0">
                <a:solidFill>
                  <a:schemeClr val="tx1"/>
                </a:solidFill>
              </a:rPr>
              <a:t>Держекспортконтролю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від 17.11.2006 № 412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5865" y="4215740"/>
            <a:ext cx="3416135" cy="264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171" y="0"/>
            <a:ext cx="99173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 smtClean="0"/>
              <a:t>Державна атестація </a:t>
            </a:r>
          </a:p>
          <a:p>
            <a:pPr algn="ctr"/>
            <a:r>
              <a:rPr lang="uk-UA" sz="4800" dirty="0" smtClean="0"/>
              <a:t>системи ВФЕК</a:t>
            </a:r>
          </a:p>
          <a:p>
            <a:pPr algn="ctr"/>
            <a:endParaRPr lang="uk-UA" sz="2000" dirty="0" smtClean="0"/>
          </a:p>
          <a:p>
            <a:pPr algn="ctr"/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000" dirty="0" smtClean="0"/>
              <a:t>Письмова заява з проханням здійснити державну атестацію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000" dirty="0" smtClean="0"/>
              <a:t>Копія спеціального дозволу на право провадження діяльності, </a:t>
            </a:r>
            <a:r>
              <a:rPr lang="uk-UA" sz="2000" dirty="0" err="1" smtClean="0"/>
              <a:t>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язаної</a:t>
            </a:r>
            <a:r>
              <a:rPr lang="uk-UA" sz="2000" dirty="0" smtClean="0"/>
              <a:t> </a:t>
            </a:r>
            <a:br>
              <a:rPr lang="uk-UA" sz="2000" dirty="0" smtClean="0"/>
            </a:br>
            <a:r>
              <a:rPr lang="uk-UA" sz="2000" dirty="0" smtClean="0"/>
              <a:t>з державною таємницею або довідку про відсутність такого дозволу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 algn="just"/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000" dirty="0" smtClean="0"/>
              <a:t>Підписаний керівником підприємства або уповноваженою на те </a:t>
            </a:r>
            <a:br>
              <a:rPr lang="uk-UA" sz="2000" dirty="0" smtClean="0"/>
            </a:br>
            <a:r>
              <a:rPr lang="uk-UA" sz="2000" dirty="0" smtClean="0"/>
              <a:t>особою документ, що містить його </a:t>
            </a:r>
            <a:r>
              <a:rPr lang="uk-UA" sz="2000" dirty="0" err="1" smtClean="0"/>
              <a:t>зобов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язання</a:t>
            </a:r>
            <a:endParaRPr lang="uk-UA" sz="2000" dirty="0" smtClean="0"/>
          </a:p>
          <a:p>
            <a:pPr algn="just"/>
            <a:endParaRPr lang="uk-UA" sz="2000" dirty="0" smtClean="0"/>
          </a:p>
          <a:p>
            <a:pPr algn="just"/>
            <a:endParaRPr lang="uk-UA" sz="2000" dirty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049" y="1107868"/>
            <a:ext cx="2766951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86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8" y="766733"/>
            <a:ext cx="99277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000" dirty="0" smtClean="0"/>
              <a:t>Документи, що свідчать про виконання підприємством низки заходів, спрямованих на дотримання вимог законодавства в галузі експортного контролю: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uk-UA" sz="2000" dirty="0" smtClean="0"/>
              <a:t>Копія наказу про створення підрозділу експортного контролю, </a:t>
            </a:r>
            <a:br>
              <a:rPr lang="uk-UA" sz="2000" dirty="0" smtClean="0"/>
            </a:br>
            <a:r>
              <a:rPr lang="uk-UA" sz="2000" dirty="0" smtClean="0"/>
              <a:t>його підпорядкування, призначення керівника такого підрозділу, завдання підрозділу, порядок взаємодії підрозділу експортного контролю з іншими підрозділами підприємства, призначення осіб, відповідальних за взаємодію з </a:t>
            </a:r>
            <a:r>
              <a:rPr lang="uk-UA" sz="2000" dirty="0" err="1" smtClean="0"/>
              <a:t>Держекспортконтролем</a:t>
            </a: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uk-UA" sz="2000" dirty="0" smtClean="0"/>
              <a:t>Копія положення про підрозділ експортного контролю та наказу про затвердження цього положення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044" y="5465406"/>
            <a:ext cx="2058955" cy="137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" y="766733"/>
            <a:ext cx="1065216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uk-UA" sz="2000" dirty="0" smtClean="0"/>
              <a:t>Відомості про:</a:t>
            </a:r>
          </a:p>
          <a:p>
            <a:pPr lvl="1" algn="just"/>
            <a:r>
              <a:rPr lang="uk-UA" sz="2000" dirty="0"/>
              <a:t>	</a:t>
            </a:r>
            <a:endParaRPr lang="uk-UA" sz="2000" dirty="0" smtClean="0"/>
          </a:p>
          <a:p>
            <a:pPr lvl="1" algn="just"/>
            <a:r>
              <a:rPr lang="uk-UA" sz="2000" dirty="0"/>
              <a:t>	</a:t>
            </a:r>
            <a:r>
              <a:rPr lang="uk-UA" sz="2000" dirty="0" smtClean="0"/>
              <a:t>створення бази даних про законодавчі та інші нормативно-правові акти в 	галузі державного експортного контролю</a:t>
            </a:r>
          </a:p>
          <a:p>
            <a:pPr lvl="1" algn="just"/>
            <a:r>
              <a:rPr lang="uk-UA" sz="2000" dirty="0"/>
              <a:t>	</a:t>
            </a:r>
            <a:endParaRPr lang="uk-UA" sz="2000" dirty="0" smtClean="0"/>
          </a:p>
          <a:p>
            <a:pPr lvl="1" algn="just"/>
            <a:r>
              <a:rPr lang="uk-UA" sz="2000" dirty="0"/>
              <a:t>	</a:t>
            </a:r>
            <a:r>
              <a:rPr lang="uk-UA" sz="2000" dirty="0" smtClean="0"/>
              <a:t>зовнішньоекономічні договори (контракти) на здійснення міжнародних 	передач товарів за останні 2 роки </a:t>
            </a:r>
          </a:p>
          <a:p>
            <a:pPr lvl="1" algn="just"/>
            <a:endParaRPr lang="uk-UA" sz="2000" dirty="0"/>
          </a:p>
          <a:p>
            <a:pPr lvl="1" algn="just"/>
            <a:r>
              <a:rPr lang="uk-UA" sz="2000" dirty="0" smtClean="0"/>
              <a:t>	заяви на отримання дозвільних документів та документів про гарантії 	стосовно здійснення міжнародних передач товарів, а також отримані від 	</a:t>
            </a:r>
            <a:r>
              <a:rPr lang="uk-UA" sz="2000" dirty="0" err="1" smtClean="0"/>
              <a:t>Держекспортконтролю</a:t>
            </a:r>
            <a:r>
              <a:rPr lang="uk-UA" sz="2000" dirty="0" smtClean="0"/>
              <a:t> документи за цими заявами за останні 2 роки </a:t>
            </a:r>
          </a:p>
          <a:p>
            <a:pPr lvl="1" algn="just"/>
            <a:endParaRPr lang="uk-UA" sz="2000" dirty="0"/>
          </a:p>
          <a:p>
            <a:pPr lvl="1" algn="just"/>
            <a:r>
              <a:rPr lang="uk-UA" sz="2000" dirty="0" smtClean="0"/>
              <a:t>	звіти про фактичне використання дозвільних документів, а також 	документи про зазначені гарантії за останні 2 роки</a:t>
            </a:r>
          </a:p>
          <a:p>
            <a:pPr lvl="1" algn="just"/>
            <a:endParaRPr lang="uk-UA" sz="2000" dirty="0" smtClean="0"/>
          </a:p>
          <a:p>
            <a:pPr lvl="1" algn="just"/>
            <a:endParaRPr lang="uk-UA" sz="2000" dirty="0"/>
          </a:p>
          <a:p>
            <a:pPr lvl="1" algn="just"/>
            <a:endParaRPr lang="uk-UA" sz="2000" dirty="0"/>
          </a:p>
          <a:p>
            <a:pPr lvl="1" algn="just"/>
            <a:r>
              <a:rPr lang="uk-UA" sz="2000" dirty="0" smtClean="0"/>
              <a:t>	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lvl="1" algn="just"/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uk-UA" sz="2000" dirty="0" smtClean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296" y="5545105"/>
            <a:ext cx="377221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10058400" cy="27432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Перевірки </a:t>
            </a:r>
            <a:br>
              <a:rPr lang="uk-UA" sz="4400" dirty="0" smtClean="0"/>
            </a:br>
            <a:r>
              <a:rPr lang="uk-UA" sz="4400" dirty="0" smtClean="0"/>
              <a:t>наявності та рівня функціонування системи ВФЕК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6932" y="2921330"/>
            <a:ext cx="10252962" cy="1879600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</a:rPr>
              <a:t>Визначення наявності та рівня функціонування системи ВФЕК</a:t>
            </a:r>
          </a:p>
          <a:p>
            <a:endParaRPr lang="uk-UA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</a:rPr>
              <a:t>Надання інформаційно-методичної допомоги та рекомендацій щодо належного та ефективного функціонування системи ВФЕК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4017" y="0"/>
            <a:ext cx="2477984" cy="173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650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883" y="453632"/>
            <a:ext cx="98565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err="1" smtClean="0"/>
              <a:t>Переатестація</a:t>
            </a:r>
            <a:r>
              <a:rPr lang="ru-RU" sz="4800" dirty="0" smtClean="0"/>
              <a:t> </a:t>
            </a:r>
            <a:r>
              <a:rPr lang="ru-RU" sz="4800" dirty="0" err="1" smtClean="0"/>
              <a:t>системиВФЕК</a:t>
            </a:r>
            <a:endParaRPr lang="ru-RU" sz="4800" dirty="0" smtClean="0"/>
          </a:p>
          <a:p>
            <a:pPr algn="ctr"/>
            <a:endParaRPr lang="uk-UA" sz="2000" dirty="0" smtClean="0"/>
          </a:p>
          <a:p>
            <a:pPr algn="ctr"/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000" dirty="0" smtClean="0"/>
              <a:t>Заява про переатестацію системи ВФЕК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 algn="just"/>
            <a:endParaRPr lang="uk-UA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 smtClean="0"/>
              <a:t>Підписаний керівником підприємства або уповноваженою на те особою документ, що містить його </a:t>
            </a:r>
            <a:r>
              <a:rPr lang="uk-UA" sz="2000" dirty="0" err="1" smtClean="0"/>
              <a:t>зобов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язання</a:t>
            </a: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 algn="just"/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uk-UA" sz="2000" dirty="0" smtClean="0"/>
              <a:t>Відомості щодо функціонування системи ВФЕК*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 smtClean="0"/>
              <a:t> Відомості про відсутність змін у документах, на підставі яких </a:t>
            </a:r>
            <a:br>
              <a:rPr lang="uk-UA" sz="2000" dirty="0" smtClean="0"/>
            </a:br>
            <a:r>
              <a:rPr lang="uk-UA" sz="2000" dirty="0" smtClean="0"/>
              <a:t>було видане свідоцтво про атестацію; у разі внесення змін у зазначені документи до </a:t>
            </a:r>
            <a:r>
              <a:rPr lang="uk-UA" sz="2000" dirty="0" err="1" smtClean="0"/>
              <a:t>Держекспортконтролю</a:t>
            </a:r>
            <a:r>
              <a:rPr lang="uk-UA" sz="2000" dirty="0" smtClean="0"/>
              <a:t> подаються копії оновлених документів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ru-RU" sz="2000" dirty="0" smtClean="0"/>
          </a:p>
          <a:p>
            <a:pPr algn="just"/>
            <a:endParaRPr lang="ru-RU" sz="4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9457" y="5391397"/>
            <a:ext cx="2132543" cy="146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0152" y="208490"/>
            <a:ext cx="9278502" cy="101258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*</a:t>
            </a:r>
            <a:r>
              <a:rPr lang="ru-RU" sz="3200" dirty="0" err="1" smtClean="0"/>
              <a:t>Відомості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функціонування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err="1" smtClean="0"/>
              <a:t>системи</a:t>
            </a:r>
            <a:r>
              <a:rPr lang="ru-RU" sz="3200" dirty="0" smtClean="0"/>
              <a:t> ВФЕК</a:t>
            </a:r>
          </a:p>
          <a:p>
            <a:pPr algn="ctr"/>
            <a:endParaRPr lang="uk-UA" sz="32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Організаційна структура системи ВФЕК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Порядок взаємодії підрозділу експортного контролю з підрозділами</a:t>
            </a:r>
          </a:p>
          <a:p>
            <a:pPr algn="just"/>
            <a:r>
              <a:rPr lang="uk-UA" sz="2000" dirty="0"/>
              <a:t> </a:t>
            </a:r>
            <a:r>
              <a:rPr lang="uk-UA" sz="2000" dirty="0" smtClean="0"/>
              <a:t>    які включені до системи ВФЕК</a:t>
            </a:r>
          </a:p>
          <a:p>
            <a:pPr algn="just"/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Процес здійснення ідентифікації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Механізм здійснення перевірок замовників, споживачів</a:t>
            </a:r>
            <a:br>
              <a:rPr lang="uk-UA" sz="2000" dirty="0" smtClean="0"/>
            </a:br>
            <a:r>
              <a:rPr lang="uk-UA" sz="2000" dirty="0" smtClean="0"/>
              <a:t>та кінцевого використання товарів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uk-UA" sz="2000" dirty="0" smtClean="0"/>
              <a:t>Наявність інструкцій щодо підготовки і оформлення </a:t>
            </a:r>
            <a:br>
              <a:rPr lang="uk-UA" sz="2000" dirty="0" smtClean="0"/>
            </a:br>
            <a:r>
              <a:rPr lang="uk-UA" sz="2000" dirty="0" smtClean="0"/>
              <a:t>документів, необхідних для отримання </a:t>
            </a:r>
            <a:br>
              <a:rPr lang="uk-UA" sz="2000" dirty="0" smtClean="0"/>
            </a:br>
            <a:r>
              <a:rPr lang="uk-UA" sz="2000" dirty="0" smtClean="0"/>
              <a:t>в </a:t>
            </a:r>
            <a:r>
              <a:rPr lang="uk-UA" sz="2000" dirty="0" err="1" smtClean="0"/>
              <a:t>Держекспортконтролі</a:t>
            </a:r>
            <a:r>
              <a:rPr lang="uk-UA" sz="2000" dirty="0" smtClean="0"/>
              <a:t> дозвільних та інших документів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uk-UA" sz="2000" dirty="0" smtClean="0"/>
              <a:t>Наявність планів проведення внутрішніх перевірок</a:t>
            </a:r>
            <a:r>
              <a:rPr lang="uk-UA" sz="2000" dirty="0"/>
              <a:t> </a:t>
            </a:r>
            <a:r>
              <a:rPr lang="uk-UA" sz="2000" dirty="0" smtClean="0"/>
              <a:t>та навчань  </a:t>
            </a:r>
            <a:br>
              <a:rPr lang="uk-UA" sz="2000" dirty="0" smtClean="0"/>
            </a:b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uk-UA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uk-UA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2332654" cy="282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512" y="311128"/>
            <a:ext cx="11281557" cy="901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/>
              <a:t> </a:t>
            </a:r>
          </a:p>
          <a:p>
            <a:pPr algn="ctr"/>
            <a:endParaRPr lang="uk-UA" sz="3200" u="sng" dirty="0"/>
          </a:p>
          <a:p>
            <a:pPr algn="ctr"/>
            <a:endParaRPr lang="uk-UA" sz="3200" u="sng" dirty="0" smtClean="0"/>
          </a:p>
          <a:p>
            <a:pPr algn="ctr"/>
            <a:endParaRPr lang="uk-UA" sz="3200" u="sng" dirty="0"/>
          </a:p>
          <a:p>
            <a:pPr algn="ctr"/>
            <a:r>
              <a:rPr lang="uk-UA" sz="2000" dirty="0" smtClean="0"/>
              <a:t>	</a:t>
            </a:r>
          </a:p>
          <a:p>
            <a:pPr algn="ctr"/>
            <a:r>
              <a:rPr lang="uk-UA" sz="3200" dirty="0" smtClean="0"/>
              <a:t>Постановою Кабінету Міністрів України </a:t>
            </a:r>
            <a:br>
              <a:rPr lang="uk-UA" sz="3200" dirty="0" smtClean="0"/>
            </a:br>
            <a:r>
              <a:rPr lang="uk-UA" sz="3200" dirty="0" smtClean="0"/>
              <a:t>від 22.07.2022 № 819 внесені зміни до пункту 1 постанови Кабінету Міністрів України </a:t>
            </a:r>
            <a:br>
              <a:rPr lang="uk-UA" sz="3200" dirty="0" smtClean="0"/>
            </a:br>
            <a:r>
              <a:rPr lang="uk-UA" sz="3200" dirty="0" smtClean="0"/>
              <a:t>від 18.07.2022 № 314</a:t>
            </a:r>
          </a:p>
          <a:p>
            <a:pPr algn="ctr"/>
            <a:endParaRPr lang="uk-UA" sz="3200" dirty="0"/>
          </a:p>
          <a:p>
            <a:pPr algn="ctr"/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uk-UA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uk-UA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uk-UA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2603" y="311128"/>
            <a:ext cx="495201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8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429</TotalTime>
  <Words>168</Words>
  <Application>Microsoft Office PowerPoint</Application>
  <PresentationFormat>Широкоэкранный</PresentationFormat>
  <Paragraphs>107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Сектор</vt:lpstr>
      <vt:lpstr>Презентация PowerPoint</vt:lpstr>
      <vt:lpstr>Нормативні акти</vt:lpstr>
      <vt:lpstr>Презентация PowerPoint</vt:lpstr>
      <vt:lpstr>Презентация PowerPoint</vt:lpstr>
      <vt:lpstr>Презентация PowerPoint</vt:lpstr>
      <vt:lpstr>Перевірки  наявності та рівня функціонування системи ВФЕК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здійСнення державної атестації (переатестації) системи внутрішньофірмового експортного контролю</dc:title>
  <dc:creator>Базюченко</dc:creator>
  <cp:lastModifiedBy>Базюченко</cp:lastModifiedBy>
  <cp:revision>34</cp:revision>
  <dcterms:created xsi:type="dcterms:W3CDTF">2023-09-19T12:55:26Z</dcterms:created>
  <dcterms:modified xsi:type="dcterms:W3CDTF">2023-09-20T07:43:01Z</dcterms:modified>
</cp:coreProperties>
</file>